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95399"/>
          </a:xfrm>
        </p:spPr>
        <p:txBody>
          <a:bodyPr/>
          <a:lstStyle/>
          <a:p>
            <a:pPr algn="ctr"/>
            <a:r>
              <a:rPr lang="en-IN" dirty="0" smtClean="0"/>
              <a:t>INDIAN ECONOMY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B.A.-</a:t>
            </a:r>
            <a:r>
              <a:rPr lang="en-IN" dirty="0" err="1" smtClean="0"/>
              <a:t>IIIrd</a:t>
            </a:r>
            <a:r>
              <a:rPr lang="en-IN" dirty="0" smtClean="0"/>
              <a:t> YEAR</a:t>
            </a:r>
          </a:p>
          <a:p>
            <a:pPr algn="ctr"/>
            <a:r>
              <a:rPr lang="en-IN" dirty="0" smtClean="0"/>
              <a:t>COURSE CODE-301(DSE) &amp; 314(GE)</a:t>
            </a:r>
          </a:p>
          <a:p>
            <a:pPr algn="ctr"/>
            <a:r>
              <a:rPr lang="en-IN" dirty="0" smtClean="0"/>
              <a:t>SESSION-2021-22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286000" y="4114800"/>
            <a:ext cx="510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Ravi Kant</a:t>
            </a:r>
          </a:p>
          <a:p>
            <a:pPr algn="ctr"/>
            <a:r>
              <a:rPr lang="en-IN" dirty="0" smtClean="0"/>
              <a:t>Assistant Professor</a:t>
            </a:r>
          </a:p>
          <a:p>
            <a:pPr algn="ctr"/>
            <a:r>
              <a:rPr lang="en-IN" dirty="0" err="1" smtClean="0"/>
              <a:t>Deptt</a:t>
            </a:r>
            <a:r>
              <a:rPr lang="en-IN" dirty="0" smtClean="0"/>
              <a:t>. of Economics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UNIT-I : Understanding the Indian Economy</a:t>
            </a:r>
          </a:p>
          <a:p>
            <a:endParaRPr lang="en-IN" dirty="0" smtClean="0"/>
          </a:p>
          <a:p>
            <a:r>
              <a:rPr lang="en-IN" dirty="0" smtClean="0"/>
              <a:t>UNIT-II : Problems faced by Indian Economy</a:t>
            </a:r>
          </a:p>
          <a:p>
            <a:endParaRPr lang="en-IN" dirty="0" smtClean="0"/>
          </a:p>
          <a:p>
            <a:r>
              <a:rPr lang="en-IN" dirty="0" smtClean="0"/>
              <a:t>UNIT-III : Agriculture faced by Indian Economy</a:t>
            </a:r>
          </a:p>
          <a:p>
            <a:endParaRPr lang="en-IN" dirty="0" smtClean="0"/>
          </a:p>
          <a:p>
            <a:r>
              <a:rPr lang="en-IN" dirty="0" smtClean="0"/>
              <a:t>UNIT-IV : Industries in India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COURSE OUTLINE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Economic Drain</a:t>
            </a:r>
          </a:p>
          <a:p>
            <a:r>
              <a:rPr lang="en-IN" dirty="0" smtClean="0"/>
              <a:t>More Pressure of population on Agriculture</a:t>
            </a:r>
          </a:p>
          <a:p>
            <a:r>
              <a:rPr lang="en-IN" dirty="0" smtClean="0"/>
              <a:t>Rural Indebtedness</a:t>
            </a:r>
          </a:p>
          <a:p>
            <a:r>
              <a:rPr lang="en-IN" dirty="0" smtClean="0"/>
              <a:t>Forced commercialisation of Agriculture</a:t>
            </a:r>
          </a:p>
          <a:p>
            <a:r>
              <a:rPr lang="en-IN" dirty="0" smtClean="0"/>
              <a:t>Decay of Handicrafts</a:t>
            </a:r>
          </a:p>
          <a:p>
            <a:r>
              <a:rPr lang="en-IN" dirty="0" smtClean="0"/>
              <a:t>Bad Effects on Artisan</a:t>
            </a:r>
          </a:p>
          <a:p>
            <a:r>
              <a:rPr lang="en-IN" dirty="0" smtClean="0"/>
              <a:t>Backward Economy</a:t>
            </a:r>
          </a:p>
          <a:p>
            <a:r>
              <a:rPr lang="en-IN" dirty="0" smtClean="0"/>
              <a:t>Bonded labour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Impact of Colonisation on Indian Economy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Indian Economy is an Underdeveloped Economy</a:t>
            </a:r>
          </a:p>
          <a:p>
            <a:r>
              <a:rPr lang="en-IN" dirty="0" smtClean="0"/>
              <a:t>Indian Economy is a Mixed  Economy</a:t>
            </a:r>
          </a:p>
          <a:p>
            <a:r>
              <a:rPr lang="en-IN" dirty="0" smtClean="0"/>
              <a:t>Indian Economy is a Planned Developing Economy</a:t>
            </a:r>
          </a:p>
          <a:p>
            <a:r>
              <a:rPr lang="en-IN" dirty="0" smtClean="0"/>
              <a:t>Dualistic Nature of Indian Economy</a:t>
            </a:r>
          </a:p>
          <a:p>
            <a:r>
              <a:rPr lang="en-IN" dirty="0" err="1" smtClean="0"/>
              <a:t>Sectoral</a:t>
            </a:r>
            <a:r>
              <a:rPr lang="en-IN" dirty="0" smtClean="0"/>
              <a:t> Distribution of Indian Economy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Post Independence Economy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35691"/>
          </a:xfrm>
        </p:spPr>
        <p:txBody>
          <a:bodyPr>
            <a:normAutofit fontScale="92500" lnSpcReduction="10000"/>
          </a:bodyPr>
          <a:lstStyle/>
          <a:p>
            <a:endParaRPr lang="en-IN" dirty="0" smtClean="0"/>
          </a:p>
          <a:p>
            <a:r>
              <a:rPr lang="en-IN" dirty="0" smtClean="0"/>
              <a:t>Liberalisation:</a:t>
            </a:r>
          </a:p>
          <a:p>
            <a:endParaRPr lang="en-IN" dirty="0" smtClean="0"/>
          </a:p>
          <a:p>
            <a:r>
              <a:rPr lang="en-IN" dirty="0" smtClean="0"/>
              <a:t>Privatisation:</a:t>
            </a:r>
          </a:p>
          <a:p>
            <a:endParaRPr lang="en-IN" dirty="0" smtClean="0"/>
          </a:p>
          <a:p>
            <a:r>
              <a:rPr lang="en-IN" dirty="0" smtClean="0"/>
              <a:t>Globalisation:</a:t>
            </a:r>
          </a:p>
          <a:p>
            <a:endParaRPr lang="en-IN" dirty="0" smtClean="0"/>
          </a:p>
          <a:p>
            <a:r>
              <a:rPr lang="en-IN" dirty="0" smtClean="0"/>
              <a:t>Other Economic Reforms:</a:t>
            </a:r>
          </a:p>
          <a:p>
            <a:pPr>
              <a:buNone/>
            </a:pPr>
            <a:r>
              <a:rPr lang="en-IN" sz="2200" dirty="0" smtClean="0"/>
              <a:t>Since 1991,following economic reforms concerning liberalisation, privatisation and globalisation also have been undertaken:</a:t>
            </a:r>
          </a:p>
          <a:p>
            <a:pPr>
              <a:buNone/>
            </a:pPr>
            <a:r>
              <a:rPr lang="en-IN" sz="2200" dirty="0" smtClean="0"/>
              <a:t>1. Fiscal Reforms 2. Financial /Monetary Reforms</a:t>
            </a:r>
          </a:p>
          <a:p>
            <a:pPr>
              <a:buNone/>
            </a:pPr>
            <a:endParaRPr lang="en-IN" sz="2200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Autofit/>
          </a:bodyPr>
          <a:lstStyle/>
          <a:p>
            <a:r>
              <a:rPr lang="en-IN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Features of the Economic Reforms and Structural Adjustment Programme</a:t>
            </a:r>
            <a:endParaRPr lang="en-IN" sz="32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Poverty</a:t>
            </a:r>
          </a:p>
          <a:p>
            <a:r>
              <a:rPr lang="en-IN" dirty="0" smtClean="0"/>
              <a:t>Unemployment</a:t>
            </a:r>
          </a:p>
          <a:p>
            <a:r>
              <a:rPr lang="en-IN" dirty="0" smtClean="0"/>
              <a:t>Inequalities of Income and Wealth in India</a:t>
            </a:r>
          </a:p>
          <a:p>
            <a:r>
              <a:rPr lang="en-IN" dirty="0" smtClean="0"/>
              <a:t>Regional Inequalities</a:t>
            </a:r>
          </a:p>
          <a:p>
            <a:r>
              <a:rPr lang="en-IN" dirty="0" smtClean="0"/>
              <a:t>Food Security, Public Distribution System and Direct Cash Transfer Scheme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Problems Faced by Indian Economy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Pattern of Growth of Indian Agriculture since 1950</a:t>
            </a:r>
          </a:p>
          <a:p>
            <a:r>
              <a:rPr lang="en-IN" dirty="0" smtClean="0"/>
              <a:t>Land Reforms</a:t>
            </a:r>
          </a:p>
          <a:p>
            <a:r>
              <a:rPr lang="en-IN" dirty="0" smtClean="0"/>
              <a:t>Green Revolution</a:t>
            </a:r>
          </a:p>
          <a:p>
            <a:r>
              <a:rPr lang="en-IN" dirty="0" smtClean="0"/>
              <a:t>Marginalisation, Labour, Marketing and Finance</a:t>
            </a:r>
          </a:p>
          <a:p>
            <a:r>
              <a:rPr lang="en-IN" dirty="0" smtClean="0"/>
              <a:t>Issues and challenges in agriculture credit and subsidy</a:t>
            </a:r>
          </a:p>
          <a:p>
            <a:r>
              <a:rPr lang="en-IN" dirty="0" smtClean="0"/>
              <a:t>New Agriculture Policy (In the context of liberalisation)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Agriculture in India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IN" dirty="0" smtClean="0"/>
              <a:t>Role of Industry in Economic Development</a:t>
            </a:r>
          </a:p>
          <a:p>
            <a:endParaRPr lang="en-IN" dirty="0" smtClean="0"/>
          </a:p>
          <a:p>
            <a:r>
              <a:rPr lang="en-IN" dirty="0" smtClean="0"/>
              <a:t>Industrial development during the plan period</a:t>
            </a:r>
          </a:p>
          <a:p>
            <a:endParaRPr lang="en-IN" dirty="0" smtClean="0"/>
          </a:p>
          <a:p>
            <a:r>
              <a:rPr lang="en-IN" dirty="0" smtClean="0"/>
              <a:t>Role, Growth and Problems of Cottage, small and Medium scale industries in India</a:t>
            </a:r>
          </a:p>
          <a:p>
            <a:endParaRPr lang="en-IN" dirty="0" smtClean="0"/>
          </a:p>
          <a:p>
            <a:r>
              <a:rPr lang="en-IN" dirty="0" smtClean="0"/>
              <a:t>Industrial Policy: 1948, 1956 and 1991 and Recent Developments.</a:t>
            </a:r>
          </a:p>
          <a:p>
            <a:r>
              <a:rPr lang="en-IN" dirty="0" smtClean="0"/>
              <a:t>Impact of New Industrial Policy on Industrial Sector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Industries in India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168</TotalTime>
  <Words>273</Words>
  <Application>Microsoft Office PowerPoint</Application>
  <PresentationFormat>On-screen Show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INDIAN ECONOMY</vt:lpstr>
      <vt:lpstr>         COURSE OUTLINE</vt:lpstr>
      <vt:lpstr>Impact of Colonisation on Indian Economy</vt:lpstr>
      <vt:lpstr>Post Independence Economy</vt:lpstr>
      <vt:lpstr>Features of the Economic Reforms and Structural Adjustment Programme</vt:lpstr>
      <vt:lpstr>Problems Faced by Indian Economy</vt:lpstr>
      <vt:lpstr>Agriculture in India</vt:lpstr>
      <vt:lpstr>Industries in India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ECONOMY</dc:title>
  <dc:creator>ganesha</dc:creator>
  <cp:lastModifiedBy>ganesha</cp:lastModifiedBy>
  <cp:revision>29</cp:revision>
  <dcterms:created xsi:type="dcterms:W3CDTF">2006-08-16T00:00:00Z</dcterms:created>
  <dcterms:modified xsi:type="dcterms:W3CDTF">2022-07-06T08:00:35Z</dcterms:modified>
</cp:coreProperties>
</file>